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522483"/>
            <a:ext cx="4129112" cy="57074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N" sz="1500" b="1" dirty="0">
                <a:solidFill>
                  <a:schemeClr val="tx1"/>
                </a:solidFill>
                <a:latin typeface="Arial (Body)"/>
              </a:rPr>
              <a:t>INTERNET BANKING AND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https://github.com/YogeshWaran2403/Internet-banking-website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8942155"/>
              </p:ext>
            </p:extLst>
          </p:nvPr>
        </p:nvGraphicFramePr>
        <p:xfrm>
          <a:off x="144710" y="1936092"/>
          <a:ext cx="4427300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2115a616</a:t>
                      </a:r>
                      <a:endParaRPr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Tharun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2115a632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Yuva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Prakash 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2115a631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Yogeshwaran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2115a620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Vasanth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4324835" cy="30194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 authentication to ensure secure access to the internet banking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Account management functions such as creating, updating, and deleting user accounts.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Transaction management functions such as fund transfer, bill payment, and account balance inquiry.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Reporting functions to generate reports on user transactions, account activity, and system performance.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Integration with third-party payment systems such as PayPal or Stripe.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Non-Functional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309359"/>
            <a:ext cx="4324835" cy="346444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Security measures such as encryption, firewalls, and two-factor authentication to protect user data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Accessibility features such as font size adjustment, screen reader compatibility, and color contrast options for visually impaired users.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requirements such as fast page load times, low latency, and high availability to ensure smooth user experience.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Scalability requirements to handle a large number of users and transactions during peak usage periods.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Compliance requirements such as PCI DSS, GDPR, and other applicable regulations to ensure user data privacy and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Hardware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server hardware should be robust and scalable to handle a large number of users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storage capacity should be sufficient to store user data and transaction history.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network infrastructure should be reliable and secure to ensure uninterrupted service.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client hardware should be compatible with the web application and have a stable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Software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web application should be developed using a modern web development framework such as React, Angular, or Vue.js.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database management system (DBMS) should be robust and scalable to handle large amounts of data and user traffic.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compatible with different web browsers such as Chrome, Firefox, and Safari.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developed using programming languages such as Java, Python, or Ruby on Rails.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F819-F9D3-9894-D7FE-85D023E6426C}"/>
              </a:ext>
            </a:extLst>
          </p:cNvPr>
          <p:cNvSpPr txBox="1"/>
          <p:nvPr/>
        </p:nvSpPr>
        <p:spPr>
          <a:xfrm>
            <a:off x="651116" y="3245721"/>
            <a:ext cx="7841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 internet banking and web application system should provide a secure and user-friendly interface for managing financial transactions and account information. It should also comply with relevant regulations and standards and be scalable enough to handle a large user base. Regular maintenance and support should be provided to ensure the system remains up-to-date and secure.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4F99-58A0-42F5-DC58-32FF9CEFD2C2}"/>
              </a:ext>
            </a:extLst>
          </p:cNvPr>
          <p:cNvSpPr txBox="1"/>
          <p:nvPr/>
        </p:nvSpPr>
        <p:spPr>
          <a:xfrm>
            <a:off x="651116" y="638953"/>
            <a:ext cx="4622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Authentication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Account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Transaction Management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Security Measures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Accessibility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Maintenance and Support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614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EB Garamond SemiBold</vt:lpstr>
      <vt:lpstr>EB Garamond</vt:lpstr>
      <vt:lpstr>Söhne</vt:lpstr>
      <vt:lpstr>EB Garamond Medium</vt:lpstr>
      <vt:lpstr>Arial</vt:lpstr>
      <vt:lpstr>Arial</vt:lpstr>
      <vt:lpstr>Calibri</vt:lpstr>
      <vt:lpstr>Arial (Body)</vt:lpstr>
      <vt:lpstr>Public Sans</vt:lpstr>
      <vt:lpstr>Noto Sans Symbols</vt:lpstr>
      <vt:lpstr>Times New Roman</vt:lpstr>
      <vt:lpstr>Simple Light</vt:lpstr>
      <vt:lpstr>PowerPoint Presentation</vt:lpstr>
      <vt:lpstr>Your Project Name</vt:lpstr>
      <vt:lpstr>PowerPoint Presentation</vt:lpstr>
      <vt:lpstr>SRS for “Internet Banking and web Application"</vt:lpstr>
      <vt:lpstr>SRS for “Internet Banking and web Application"</vt:lpstr>
      <vt:lpstr>SRS for “Internet Banking and web Application"</vt:lpstr>
      <vt:lpstr>SRS for “Internet Banking and web Application"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Yogeshwaran Thangavel</cp:lastModifiedBy>
  <cp:revision>6</cp:revision>
  <dcterms:created xsi:type="dcterms:W3CDTF">2020-08-13T11:21:46Z</dcterms:created>
  <dcterms:modified xsi:type="dcterms:W3CDTF">2023-03-26T05:47:02Z</dcterms:modified>
</cp:coreProperties>
</file>